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4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FF6600"/>
    <a:srgbClr val="FF5050"/>
    <a:srgbClr val="FFFF00"/>
    <a:srgbClr val="00E266"/>
    <a:srgbClr val="008000"/>
    <a:srgbClr val="9933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3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9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18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42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5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4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3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50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42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49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8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17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B5AB6-0005-4FF3-AD09-6F5AEB832F43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6101-5D85-4264-B12F-A8F97BC2B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23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84706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8788EF-F8C6-2BFB-9BF9-823C30E5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8D9F88B-0772-97D7-C50F-F7E8438880A0}"/>
              </a:ext>
            </a:extLst>
          </p:cNvPr>
          <p:cNvCxnSpPr>
            <a:cxnSpLocks/>
          </p:cNvCxnSpPr>
          <p:nvPr/>
        </p:nvCxnSpPr>
        <p:spPr>
          <a:xfrm flipH="1">
            <a:off x="-154320" y="-129431"/>
            <a:ext cx="4492801" cy="4752257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29C39F7-7D77-1CD7-65CE-134B86AC8FD1}"/>
              </a:ext>
            </a:extLst>
          </p:cNvPr>
          <p:cNvCxnSpPr>
            <a:cxnSpLocks/>
          </p:cNvCxnSpPr>
          <p:nvPr/>
        </p:nvCxnSpPr>
        <p:spPr>
          <a:xfrm flipH="1">
            <a:off x="2208962" y="5056619"/>
            <a:ext cx="4256410" cy="4336471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B5FE6ED-B855-690A-4B78-BEB75996AB5E}"/>
              </a:ext>
            </a:extLst>
          </p:cNvPr>
          <p:cNvCxnSpPr>
            <a:cxnSpLocks/>
          </p:cNvCxnSpPr>
          <p:nvPr/>
        </p:nvCxnSpPr>
        <p:spPr>
          <a:xfrm flipH="1" flipV="1">
            <a:off x="2616054" y="-125931"/>
            <a:ext cx="4392947" cy="4564983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00ADD53-F2A9-3274-CE86-DF8B036545B5}"/>
              </a:ext>
            </a:extLst>
          </p:cNvPr>
          <p:cNvCxnSpPr>
            <a:cxnSpLocks/>
          </p:cNvCxnSpPr>
          <p:nvPr/>
        </p:nvCxnSpPr>
        <p:spPr>
          <a:xfrm>
            <a:off x="-336893" y="4304247"/>
            <a:ext cx="5149689" cy="5075781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276ACC0-2016-5AB5-D568-16E1F90D03CF}"/>
              </a:ext>
            </a:extLst>
          </p:cNvPr>
          <p:cNvCxnSpPr>
            <a:cxnSpLocks/>
          </p:cNvCxnSpPr>
          <p:nvPr/>
        </p:nvCxnSpPr>
        <p:spPr>
          <a:xfrm flipH="1">
            <a:off x="-332509" y="480080"/>
            <a:ext cx="7306685" cy="7396475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A3524D5F-A44F-6FD5-841C-8A6B7DD8CAD5}"/>
              </a:ext>
            </a:extLst>
          </p:cNvPr>
          <p:cNvCxnSpPr>
            <a:cxnSpLocks/>
          </p:cNvCxnSpPr>
          <p:nvPr/>
        </p:nvCxnSpPr>
        <p:spPr>
          <a:xfrm flipH="1" flipV="1">
            <a:off x="-253240" y="1139595"/>
            <a:ext cx="7231800" cy="6281664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ひし形 96">
            <a:extLst>
              <a:ext uri="{FF2B5EF4-FFF2-40B4-BE49-F238E27FC236}">
                <a16:creationId xmlns:a16="http://schemas.microsoft.com/office/drawing/2014/main" id="{2791DC0A-E4C7-E8D8-B7D2-1712F6EE99DD}"/>
              </a:ext>
            </a:extLst>
          </p:cNvPr>
          <p:cNvSpPr/>
          <p:nvPr/>
        </p:nvSpPr>
        <p:spPr>
          <a:xfrm>
            <a:off x="-368275" y="542973"/>
            <a:ext cx="7669470" cy="767450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2E506D9-DB87-7BB6-4878-BE13D10EF711}"/>
              </a:ext>
            </a:extLst>
          </p:cNvPr>
          <p:cNvSpPr/>
          <p:nvPr/>
        </p:nvSpPr>
        <p:spPr>
          <a:xfrm>
            <a:off x="1118114" y="4816422"/>
            <a:ext cx="50658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８</a:t>
            </a:r>
            <a:r>
              <a:rPr lang="ja-JP" altLang="en-US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ja-JP" altLang="en-US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２２</a:t>
            </a:r>
            <a:r>
              <a:rPr lang="ja-JP" altLang="en-US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lang="en-US" altLang="ja-JP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(</a:t>
            </a:r>
            <a:r>
              <a:rPr lang="ja-JP" altLang="en-US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</a:t>
            </a:r>
            <a:r>
              <a:rPr lang="en-US" altLang="ja-JP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)10</a:t>
            </a:r>
            <a:r>
              <a:rPr lang="ja-JP" altLang="en-US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</a:t>
            </a:r>
            <a:r>
              <a:rPr lang="ja-JP" altLang="en-US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～</a:t>
            </a:r>
            <a:r>
              <a:rPr lang="en-US" altLang="ja-JP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12</a:t>
            </a:r>
            <a:r>
              <a:rPr lang="ja-JP" altLang="en-US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DCF7ABC-DE57-EDB5-8940-8BF7642EB7EA}"/>
              </a:ext>
            </a:extLst>
          </p:cNvPr>
          <p:cNvSpPr/>
          <p:nvPr/>
        </p:nvSpPr>
        <p:spPr>
          <a:xfrm>
            <a:off x="1709503" y="5234900"/>
            <a:ext cx="37914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馬頭図書館 視聴覚室</a:t>
            </a:r>
            <a:endParaRPr lang="ja-JP" altLang="en-US" sz="3000" cap="none" spc="0" dirty="0">
              <a:ln w="10160">
                <a:solidFill>
                  <a:srgbClr val="00B0F0"/>
                </a:solidFill>
                <a:prstDash val="solid"/>
              </a:ln>
              <a:solidFill>
                <a:srgbClr val="0033C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8C2B254-7434-444F-C5AE-2CB1844CD270}"/>
              </a:ext>
            </a:extLst>
          </p:cNvPr>
          <p:cNvSpPr/>
          <p:nvPr/>
        </p:nvSpPr>
        <p:spPr>
          <a:xfrm>
            <a:off x="1118114" y="5703549"/>
            <a:ext cx="47644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小学生１０名 </a:t>
            </a:r>
            <a:r>
              <a:rPr lang="ja-JP" altLang="en-US" sz="2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低学年は保護者同伴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996CC88-43AC-B956-BF4A-18D4A4361BF8}"/>
              </a:ext>
            </a:extLst>
          </p:cNvPr>
          <p:cNvSpPr/>
          <p:nvPr/>
        </p:nvSpPr>
        <p:spPr>
          <a:xfrm>
            <a:off x="1800670" y="6272150"/>
            <a:ext cx="349018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5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申込み </a:t>
            </a:r>
            <a:r>
              <a:rPr lang="ja-JP" altLang="en-US" sz="25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７</a:t>
            </a:r>
            <a:r>
              <a:rPr lang="ja-JP" altLang="en-US" sz="25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5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16</a:t>
            </a:r>
            <a:r>
              <a:rPr lang="ja-JP" altLang="en-US" sz="25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lang="en-US" altLang="ja-JP" sz="25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5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</a:t>
            </a:r>
            <a:r>
              <a:rPr lang="en-US" altLang="ja-JP" sz="25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5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en-US" altLang="ja-JP" sz="25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5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先着順　電話・窓口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AA1C830-21BA-A40E-BDD8-EF10CF1D4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73" b="63672" l="35066" r="62225">
                        <a14:foregroundMark x1="35432" y1="55469" x2="35212" y2="58984"/>
                        <a14:foregroundMark x1="35652" y1="60417" x2="39751" y2="63802"/>
                        <a14:foregroundMark x1="39751" y1="63802" x2="40264" y2="63802"/>
                        <a14:foregroundMark x1="42826" y1="39323" x2="45974" y2="37500"/>
                        <a14:foregroundMark x1="59444" y1="44010" x2="60908" y2="46745"/>
                        <a14:foregroundMark x1="61420" y1="45313" x2="62225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8" t="29668" r="37097" b="33971"/>
          <a:stretch/>
        </p:blipFill>
        <p:spPr>
          <a:xfrm rot="350818">
            <a:off x="4038222" y="7165795"/>
            <a:ext cx="2648507" cy="1688903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248E72C-7D9D-8382-C333-DD2D37ED63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0" b="63802" l="34627" r="60249">
                        <a14:foregroundMark x1="35286" y1="47135" x2="34919" y2="55339"/>
                        <a14:foregroundMark x1="43192" y1="34766" x2="54539" y2="31250"/>
                        <a14:foregroundMark x1="56735" y1="33073" x2="59810" y2="32943"/>
                        <a14:foregroundMark x1="59810" y1="32943" x2="59810" y2="32943"/>
                        <a14:foregroundMark x1="58053" y1="32682" x2="59370" y2="32682"/>
                        <a14:foregroundMark x1="59444" y1="32682" x2="60322" y2="32682"/>
                        <a14:foregroundMark x1="38287" y1="60156" x2="35139" y2="58984"/>
                        <a14:foregroundMark x1="43851" y1="63802" x2="45608" y2="63932"/>
                        <a14:foregroundMark x1="39385" y1="46224" x2="46486" y2="39063"/>
                        <a14:foregroundMark x1="41288" y1="36068" x2="45461" y2="44271"/>
                        <a14:foregroundMark x1="34627" y1="48698" x2="34846" y2="58984"/>
                        <a14:foregroundMark x1="34919" y1="58854" x2="34919" y2="58854"/>
                      </a14:backgroundRemoval>
                    </a14:imgEffect>
                  </a14:imgLayer>
                </a14:imgProps>
              </a:ext>
            </a:extLst>
          </a:blip>
          <a:srcRect l="32056" t="27516" r="36734" b="32249"/>
          <a:stretch/>
        </p:blipFill>
        <p:spPr>
          <a:xfrm>
            <a:off x="48074" y="405507"/>
            <a:ext cx="2846537" cy="1971049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8AA0477-3958-5DBB-6392-D31C0DC209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474" b="68490" l="39312" r="54539">
                        <a14:foregroundMark x1="44876" y1="26953" x2="48682" y2="27865"/>
                        <a14:foregroundMark x1="48682" y1="27865" x2="49561" y2="27734"/>
                        <a14:foregroundMark x1="54612" y1="42318" x2="54539" y2="45964"/>
                        <a14:foregroundMark x1="49561" y1="66406" x2="46486" y2="68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428" r="43768" b="29882"/>
          <a:stretch/>
        </p:blipFill>
        <p:spPr>
          <a:xfrm>
            <a:off x="5049983" y="139152"/>
            <a:ext cx="1660185" cy="252707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81DB7DBB-4967-1824-B4F2-A9FE28E194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0" b="63021" l="31113" r="63982">
                        <a14:foregroundMark x1="32577" y1="54818" x2="37482" y2="60156"/>
                        <a14:foregroundMark x1="31113" y1="55078" x2="33382" y2="53385"/>
                        <a14:foregroundMark x1="34114" y1="59635" x2="37042" y2="62370"/>
                        <a14:foregroundMark x1="35944" y1="62630" x2="38141" y2="63281"/>
                        <a14:foregroundMark x1="62811" y1="36328" x2="63177" y2="49740"/>
                        <a14:foregroundMark x1="57467" y1="31380" x2="57467" y2="32682"/>
                        <a14:foregroundMark x1="63177" y1="43880" x2="63982" y2="49740"/>
                      </a14:backgroundRemoval>
                    </a14:imgEffect>
                  </a14:imgLayer>
                </a14:imgProps>
              </a:ext>
            </a:extLst>
          </a:blip>
          <a:srcRect l="29033" t="28377" r="33347" b="34186"/>
          <a:stretch/>
        </p:blipFill>
        <p:spPr>
          <a:xfrm>
            <a:off x="-98092" y="7238922"/>
            <a:ext cx="3410727" cy="1887923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2CDF145-4207-8D6E-5477-E0705FF16DE5}"/>
              </a:ext>
            </a:extLst>
          </p:cNvPr>
          <p:cNvSpPr/>
          <p:nvPr/>
        </p:nvSpPr>
        <p:spPr>
          <a:xfrm>
            <a:off x="4290636" y="364853"/>
            <a:ext cx="1210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★</a:t>
            </a:r>
            <a:r>
              <a:rPr lang="ja-JP" altLang="en-US" sz="2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アシモ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68A012E-DFAC-5280-DA1B-545A8217A1AC}"/>
              </a:ext>
            </a:extLst>
          </p:cNvPr>
          <p:cNvSpPr/>
          <p:nvPr/>
        </p:nvSpPr>
        <p:spPr>
          <a:xfrm>
            <a:off x="760964" y="6926761"/>
            <a:ext cx="14670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★</a:t>
            </a:r>
            <a:r>
              <a:rPr lang="ja-JP" altLang="en-US" sz="2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フォー</a:t>
            </a:r>
            <a:endParaRPr lang="en-US" altLang="ja-JP" sz="2000" cap="none" spc="0" dirty="0">
              <a:ln w="10160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latin typeface="ＫＦひま字キッズ" panose="02000600000000000000" pitchFamily="50" charset="-128"/>
              <a:ea typeface="ＫＦひま字キッズ" panose="02000600000000000000" pitchFamily="50" charset="-128"/>
            </a:endParaRPr>
          </a:p>
          <a:p>
            <a:pPr algn="ctr"/>
            <a:r>
              <a:rPr lang="ja-JP" altLang="en-US" sz="2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ミュラカー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9F5976F-3995-1C92-395E-24C13DA1D521}"/>
              </a:ext>
            </a:extLst>
          </p:cNvPr>
          <p:cNvSpPr/>
          <p:nvPr/>
        </p:nvSpPr>
        <p:spPr>
          <a:xfrm>
            <a:off x="149608" y="8840979"/>
            <a:ext cx="6633705" cy="292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300" b="0" cap="none" spc="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大高商事・図書館流通センター共同事業体　発行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74C47AD-5163-585E-673B-438BE456D3AA}"/>
              </a:ext>
            </a:extLst>
          </p:cNvPr>
          <p:cNvSpPr/>
          <p:nvPr/>
        </p:nvSpPr>
        <p:spPr>
          <a:xfrm>
            <a:off x="0" y="5843431"/>
            <a:ext cx="10823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HONDA</a:t>
            </a:r>
            <a:r>
              <a:rPr lang="ja-JP" altLang="en-US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の</a:t>
            </a:r>
            <a:r>
              <a:rPr lang="ja-JP" altLang="en-US" sz="100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方</a:t>
            </a:r>
            <a:r>
              <a:rPr lang="ja-JP" altLang="en-US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が</a:t>
            </a:r>
            <a:endParaRPr lang="en-US" altLang="ja-JP" sz="1000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r>
              <a:rPr lang="ja-JP" altLang="en-US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やさしく教えて</a:t>
            </a:r>
            <a:endParaRPr lang="en-US" altLang="ja-JP" sz="1000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r>
              <a:rPr lang="ja-JP" altLang="en-US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くれるよ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C7B56D7-C2E2-6640-DF49-457DC07F1336}"/>
              </a:ext>
            </a:extLst>
          </p:cNvPr>
          <p:cNvSpPr/>
          <p:nvPr/>
        </p:nvSpPr>
        <p:spPr>
          <a:xfrm>
            <a:off x="5957446" y="5789638"/>
            <a:ext cx="82586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ja-JP" altLang="en-US" sz="100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高学年も</a:t>
            </a:r>
            <a:endParaRPr lang="en-US" altLang="ja-JP" sz="100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pPr algn="r"/>
            <a:r>
              <a:rPr lang="ja-JP" altLang="en-US" sz="100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保護者同伴</a:t>
            </a:r>
            <a:endParaRPr lang="en-US" altLang="ja-JP" sz="100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pPr algn="r"/>
            <a:r>
              <a:rPr lang="en-US" altLang="ja-JP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OK</a:t>
            </a:r>
            <a:r>
              <a:rPr lang="ja-JP" altLang="en-US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！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35042B8-9977-6E68-EB68-BEA28BE02295}"/>
              </a:ext>
            </a:extLst>
          </p:cNvPr>
          <p:cNvSpPr/>
          <p:nvPr/>
        </p:nvSpPr>
        <p:spPr>
          <a:xfrm>
            <a:off x="9610" y="2619807"/>
            <a:ext cx="8258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ハサミは</a:t>
            </a:r>
            <a:endParaRPr lang="en-US" altLang="ja-JP" sz="1000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r>
              <a:rPr lang="ja-JP" altLang="en-US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使わないよ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C2006AB-5D2F-6411-4456-89E6FFE0532C}"/>
              </a:ext>
            </a:extLst>
          </p:cNvPr>
          <p:cNvSpPr/>
          <p:nvPr/>
        </p:nvSpPr>
        <p:spPr>
          <a:xfrm>
            <a:off x="6166306" y="2611355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ja-JP" altLang="en-US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夏休みの</a:t>
            </a:r>
            <a:endParaRPr lang="en-US" altLang="ja-JP" sz="1000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pPr algn="r"/>
            <a:r>
              <a:rPr lang="ja-JP" altLang="en-US" sz="10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思い出に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0DA16EA-3622-B111-F9AF-4E0E2D39378A}"/>
              </a:ext>
            </a:extLst>
          </p:cNvPr>
          <p:cNvSpPr/>
          <p:nvPr/>
        </p:nvSpPr>
        <p:spPr>
          <a:xfrm>
            <a:off x="3009525" y="7151613"/>
            <a:ext cx="12218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☎</a:t>
            </a:r>
            <a:r>
              <a:rPr lang="en-US" altLang="ja-JP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0287-</a:t>
            </a:r>
          </a:p>
          <a:p>
            <a:pPr algn="ctr"/>
            <a:r>
              <a:rPr lang="en-US" altLang="ja-JP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92-5015</a:t>
            </a:r>
            <a:endParaRPr lang="ja-JP" altLang="en-US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ＫＦひま字キッズ" panose="02000600000000000000" pitchFamily="50" charset="-128"/>
              <a:ea typeface="ＫＦひま字キッズ" panose="020006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5E8A103-0E89-903E-C5A1-B675E1292397}"/>
              </a:ext>
            </a:extLst>
          </p:cNvPr>
          <p:cNvSpPr/>
          <p:nvPr/>
        </p:nvSpPr>
        <p:spPr>
          <a:xfrm>
            <a:off x="2632686" y="174005"/>
            <a:ext cx="1699504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3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馬頭図書館</a:t>
            </a:r>
            <a:endParaRPr lang="en-US" altLang="ja-JP" sz="2300" b="1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りいポップ角 R" panose="02000600000000000000" pitchFamily="50" charset="-128"/>
              <a:ea typeface="りいポップ角 R" panose="02000600000000000000" pitchFamily="50" charset="-128"/>
            </a:endParaRPr>
          </a:p>
          <a:p>
            <a:pPr algn="ctr"/>
            <a:r>
              <a:rPr lang="en-US" altLang="ja-JP" sz="23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×</a:t>
            </a:r>
          </a:p>
          <a:p>
            <a:pPr algn="ctr"/>
            <a:r>
              <a:rPr lang="ja-JP" altLang="en-US" sz="2300" b="1" cap="none" spc="0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ＨＯＮＤＡ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36FA70B-F0EE-1F02-2B64-FE6BAAFE4A84}"/>
              </a:ext>
            </a:extLst>
          </p:cNvPr>
          <p:cNvSpPr/>
          <p:nvPr/>
        </p:nvSpPr>
        <p:spPr>
          <a:xfrm>
            <a:off x="908537" y="79970"/>
            <a:ext cx="14670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★</a:t>
            </a:r>
            <a:r>
              <a:rPr lang="ja-JP" altLang="en-US" sz="2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ワゴン</a:t>
            </a:r>
            <a:r>
              <a:rPr lang="ja-JP" altLang="en-US" sz="2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車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8E139FEC-EC03-F7F4-D94C-8FBCBEC890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94" b="89450" l="8946" r="92971">
                        <a14:foregroundMark x1="42812" y1="3211" x2="49521" y2="11927"/>
                        <a14:foregroundMark x1="10543" y1="50917" x2="9265" y2="60550"/>
                        <a14:foregroundMark x1="91693" y1="36239" x2="92971" y2="56881"/>
                        <a14:backgroundMark x1="12141" y1="3211" x2="14058" y2="26606"/>
                        <a14:backgroundMark x1="14058" y1="26606" x2="12141" y2="4128"/>
                        <a14:backgroundMark x1="12141" y1="15596" x2="12141" y2="33486"/>
                        <a14:backgroundMark x1="91693" y1="3211" x2="92332" y2="25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8997" y="1197768"/>
            <a:ext cx="1999929" cy="112257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284C579-381F-224A-A2F8-2630CF6B51C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2813" t="-12715" r="22404" b="-20342"/>
          <a:stretch/>
        </p:blipFill>
        <p:spPr>
          <a:xfrm>
            <a:off x="2299222" y="1851047"/>
            <a:ext cx="2578317" cy="82156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D409BF4-E771-2058-97AA-1A01388F7202}"/>
              </a:ext>
            </a:extLst>
          </p:cNvPr>
          <p:cNvSpPr/>
          <p:nvPr/>
        </p:nvSpPr>
        <p:spPr>
          <a:xfrm>
            <a:off x="4986851" y="6918946"/>
            <a:ext cx="1210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★</a:t>
            </a:r>
            <a:r>
              <a:rPr lang="ja-JP" altLang="en-US" sz="2000" cap="none" spc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バイク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5217D6B-9D86-FB9A-4733-D691129C34A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49432" r="39020" b="-5800"/>
          <a:stretch/>
        </p:blipFill>
        <p:spPr>
          <a:xfrm>
            <a:off x="572385" y="3768840"/>
            <a:ext cx="4018797" cy="12238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144391B-1D52-7B47-FE60-1850A44AEC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44646"/>
          <a:stretch/>
        </p:blipFill>
        <p:spPr>
          <a:xfrm>
            <a:off x="815839" y="2232740"/>
            <a:ext cx="5502479" cy="1839083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26D6116-941C-40BE-9689-182F8C77B901}"/>
              </a:ext>
            </a:extLst>
          </p:cNvPr>
          <p:cNvGrpSpPr/>
          <p:nvPr/>
        </p:nvGrpSpPr>
        <p:grpSpPr>
          <a:xfrm>
            <a:off x="4366284" y="3903606"/>
            <a:ext cx="1962789" cy="863745"/>
            <a:chOff x="4332190" y="3869563"/>
            <a:chExt cx="1962789" cy="863745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F5985B35-B1CB-EFD0-32CC-2625A5DFF553}"/>
                </a:ext>
              </a:extLst>
            </p:cNvPr>
            <p:cNvSpPr/>
            <p:nvPr/>
          </p:nvSpPr>
          <p:spPr>
            <a:xfrm>
              <a:off x="4332190" y="3869563"/>
              <a:ext cx="1941084" cy="863745"/>
            </a:xfrm>
            <a:prstGeom prst="roundRect">
              <a:avLst/>
            </a:prstGeom>
            <a:solidFill>
              <a:srgbClr val="0033CC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E3751C1-0ADA-A935-A3C9-FC3C4274C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32190" y="3916617"/>
              <a:ext cx="1962789" cy="707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099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0CBA56-41F4-B97F-274B-BAE11773F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93AB500-DE9E-7A2A-94B2-BC58922BC49D}"/>
              </a:ext>
            </a:extLst>
          </p:cNvPr>
          <p:cNvCxnSpPr>
            <a:cxnSpLocks/>
          </p:cNvCxnSpPr>
          <p:nvPr/>
        </p:nvCxnSpPr>
        <p:spPr>
          <a:xfrm flipH="1">
            <a:off x="46751" y="-134907"/>
            <a:ext cx="4644860" cy="4605028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26B1C56-D4DA-C00A-A170-18883E24EF6F}"/>
              </a:ext>
            </a:extLst>
          </p:cNvPr>
          <p:cNvCxnSpPr>
            <a:cxnSpLocks/>
          </p:cNvCxnSpPr>
          <p:nvPr/>
        </p:nvCxnSpPr>
        <p:spPr>
          <a:xfrm flipH="1">
            <a:off x="1998718" y="4394003"/>
            <a:ext cx="4732850" cy="4864019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9BC2527-D0A7-BBDE-8690-F49D8DDB916C}"/>
              </a:ext>
            </a:extLst>
          </p:cNvPr>
          <p:cNvCxnSpPr>
            <a:cxnSpLocks/>
          </p:cNvCxnSpPr>
          <p:nvPr/>
        </p:nvCxnSpPr>
        <p:spPr>
          <a:xfrm flipH="1" flipV="1">
            <a:off x="2380879" y="-94373"/>
            <a:ext cx="4538548" cy="4518021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7E483CF-E9D8-728E-9848-CF82718BB703}"/>
              </a:ext>
            </a:extLst>
          </p:cNvPr>
          <p:cNvCxnSpPr>
            <a:cxnSpLocks/>
          </p:cNvCxnSpPr>
          <p:nvPr/>
        </p:nvCxnSpPr>
        <p:spPr>
          <a:xfrm>
            <a:off x="39169" y="4333673"/>
            <a:ext cx="4938264" cy="4862541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A254E85-6D7A-E715-8F68-8E9D155196A3}"/>
              </a:ext>
            </a:extLst>
          </p:cNvPr>
          <p:cNvCxnSpPr>
            <a:cxnSpLocks/>
          </p:cNvCxnSpPr>
          <p:nvPr/>
        </p:nvCxnSpPr>
        <p:spPr>
          <a:xfrm flipH="1">
            <a:off x="-214772" y="-125931"/>
            <a:ext cx="7287543" cy="7830199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85873CD3-983D-D701-6D9F-FF024A9FE37A}"/>
              </a:ext>
            </a:extLst>
          </p:cNvPr>
          <p:cNvCxnSpPr>
            <a:cxnSpLocks/>
          </p:cNvCxnSpPr>
          <p:nvPr/>
        </p:nvCxnSpPr>
        <p:spPr>
          <a:xfrm flipH="1" flipV="1">
            <a:off x="-216429" y="478291"/>
            <a:ext cx="7289200" cy="7500120"/>
          </a:xfrm>
          <a:prstGeom prst="line">
            <a:avLst/>
          </a:prstGeom>
          <a:ln w="219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ひし形 96">
            <a:extLst>
              <a:ext uri="{FF2B5EF4-FFF2-40B4-BE49-F238E27FC236}">
                <a16:creationId xmlns:a16="http://schemas.microsoft.com/office/drawing/2014/main" id="{8F1FCF59-2C01-B19F-1654-0927EB7BDEED}"/>
              </a:ext>
            </a:extLst>
          </p:cNvPr>
          <p:cNvSpPr/>
          <p:nvPr/>
        </p:nvSpPr>
        <p:spPr>
          <a:xfrm>
            <a:off x="-65275" y="985313"/>
            <a:ext cx="6979962" cy="682838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B5B558-1250-9E12-3884-5703C95C1363}"/>
              </a:ext>
            </a:extLst>
          </p:cNvPr>
          <p:cNvSpPr/>
          <p:nvPr/>
        </p:nvSpPr>
        <p:spPr>
          <a:xfrm>
            <a:off x="1128665" y="4682326"/>
            <a:ext cx="50658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８</a:t>
            </a:r>
            <a:r>
              <a:rPr lang="ja-JP" altLang="en-US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ja-JP" altLang="en-US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２２</a:t>
            </a:r>
            <a:r>
              <a:rPr lang="ja-JP" altLang="en-US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lang="en-US" altLang="ja-JP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(</a:t>
            </a:r>
            <a:r>
              <a:rPr lang="ja-JP" altLang="en-US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</a:t>
            </a:r>
            <a:r>
              <a:rPr lang="en-US" altLang="ja-JP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)10</a:t>
            </a:r>
            <a:r>
              <a:rPr lang="ja-JP" altLang="en-US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</a:t>
            </a:r>
            <a:r>
              <a:rPr lang="ja-JP" altLang="en-US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～</a:t>
            </a:r>
            <a:r>
              <a:rPr lang="en-US" altLang="ja-JP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12</a:t>
            </a:r>
            <a:r>
              <a:rPr lang="ja-JP" altLang="en-US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D490ED-871B-3854-B43F-FECB4AD5399F}"/>
              </a:ext>
            </a:extLst>
          </p:cNvPr>
          <p:cNvSpPr/>
          <p:nvPr/>
        </p:nvSpPr>
        <p:spPr>
          <a:xfrm>
            <a:off x="1717340" y="5117864"/>
            <a:ext cx="37914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馬頭図書館 視聴覚室</a:t>
            </a:r>
            <a:endParaRPr lang="ja-JP" altLang="en-US" sz="30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9933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4F5A443-AB80-605D-F105-47956D66B0C2}"/>
              </a:ext>
            </a:extLst>
          </p:cNvPr>
          <p:cNvSpPr/>
          <p:nvPr/>
        </p:nvSpPr>
        <p:spPr>
          <a:xfrm>
            <a:off x="1187640" y="5605236"/>
            <a:ext cx="47644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小学生１０名 </a:t>
            </a:r>
            <a:r>
              <a:rPr lang="ja-JP" altLang="en-US" sz="20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低学年は保護者同伴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57A4B0D-C226-BC5C-4AB6-79DEDFD25482}"/>
              </a:ext>
            </a:extLst>
          </p:cNvPr>
          <p:cNvSpPr/>
          <p:nvPr/>
        </p:nvSpPr>
        <p:spPr>
          <a:xfrm>
            <a:off x="1815599" y="6155596"/>
            <a:ext cx="349018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5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申込み </a:t>
            </a:r>
            <a:r>
              <a:rPr lang="ja-JP" altLang="en-US" sz="25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７</a:t>
            </a:r>
            <a:r>
              <a:rPr lang="ja-JP" altLang="en-US" sz="25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5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16</a:t>
            </a:r>
            <a:r>
              <a:rPr lang="ja-JP" altLang="en-US" sz="25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lang="en-US" altLang="ja-JP" sz="25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5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水</a:t>
            </a:r>
            <a:r>
              <a:rPr lang="en-US" altLang="ja-JP" sz="25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5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lang="en-US" altLang="ja-JP" sz="2500" b="1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E2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5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先着順　電話・窓口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8B9E6D5-1D83-C11F-E809-95BA53DE6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73" b="63672" l="35066" r="62225">
                        <a14:foregroundMark x1="35432" y1="55469" x2="35212" y2="58984"/>
                        <a14:foregroundMark x1="35652" y1="60417" x2="39751" y2="63802"/>
                        <a14:foregroundMark x1="39751" y1="63802" x2="40264" y2="63802"/>
                        <a14:foregroundMark x1="42826" y1="39323" x2="45974" y2="37500"/>
                        <a14:foregroundMark x1="59444" y1="44010" x2="60908" y2="46745"/>
                        <a14:foregroundMark x1="61420" y1="45313" x2="62225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8" t="29668" r="37097" b="33971"/>
          <a:stretch/>
        </p:blipFill>
        <p:spPr>
          <a:xfrm rot="350818">
            <a:off x="3823781" y="7112667"/>
            <a:ext cx="2648507" cy="1688903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F5DA6791-CDA8-9A66-7287-A13331C91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0" b="63802" l="34627" r="60249">
                        <a14:foregroundMark x1="35286" y1="47135" x2="34919" y2="55339"/>
                        <a14:foregroundMark x1="43192" y1="34766" x2="54539" y2="31250"/>
                        <a14:foregroundMark x1="56735" y1="33073" x2="59810" y2="32943"/>
                        <a14:foregroundMark x1="59810" y1="32943" x2="59810" y2="32943"/>
                        <a14:foregroundMark x1="58053" y1="32682" x2="59370" y2="32682"/>
                        <a14:foregroundMark x1="59444" y1="32682" x2="60322" y2="32682"/>
                        <a14:foregroundMark x1="38287" y1="60156" x2="35139" y2="58984"/>
                        <a14:foregroundMark x1="43851" y1="63802" x2="45608" y2="63932"/>
                        <a14:foregroundMark x1="39385" y1="46224" x2="46486" y2="39063"/>
                        <a14:foregroundMark x1="41288" y1="36068" x2="45461" y2="44271"/>
                        <a14:foregroundMark x1="34627" y1="48698" x2="34846" y2="58984"/>
                        <a14:foregroundMark x1="34919" y1="58854" x2="34919" y2="58854"/>
                      </a14:backgroundRemoval>
                    </a14:imgEffect>
                  </a14:imgLayer>
                </a14:imgProps>
              </a:ext>
            </a:extLst>
          </a:blip>
          <a:srcRect l="32056" t="27516" r="36734" b="32249"/>
          <a:stretch/>
        </p:blipFill>
        <p:spPr>
          <a:xfrm>
            <a:off x="14357" y="537227"/>
            <a:ext cx="2846537" cy="1971049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A600664F-CF47-18A1-B39D-092AD8BC93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474" b="68490" l="39312" r="54539">
                        <a14:foregroundMark x1="44876" y1="26953" x2="48682" y2="27865"/>
                        <a14:foregroundMark x1="48682" y1="27865" x2="49561" y2="27734"/>
                        <a14:foregroundMark x1="54612" y1="42318" x2="54539" y2="45964"/>
                        <a14:foregroundMark x1="49561" y1="66406" x2="46486" y2="68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428" r="43768" b="29882"/>
          <a:stretch/>
        </p:blipFill>
        <p:spPr>
          <a:xfrm>
            <a:off x="5095481" y="121995"/>
            <a:ext cx="1660185" cy="239594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CDDE838E-206A-BD24-FCDC-3BC7326DAB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250" b="63021" l="31113" r="63982">
                        <a14:foregroundMark x1="32577" y1="54818" x2="37482" y2="60156"/>
                        <a14:foregroundMark x1="31113" y1="55078" x2="33382" y2="53385"/>
                        <a14:foregroundMark x1="34114" y1="59635" x2="37042" y2="62370"/>
                        <a14:foregroundMark x1="35944" y1="62630" x2="38141" y2="63281"/>
                        <a14:foregroundMark x1="62811" y1="36328" x2="63177" y2="49740"/>
                        <a14:foregroundMark x1="57467" y1="31380" x2="57467" y2="32682"/>
                        <a14:foregroundMark x1="63177" y1="43880" x2="63982" y2="49740"/>
                      </a14:backgroundRemoval>
                    </a14:imgEffect>
                  </a14:imgLayer>
                </a14:imgProps>
              </a:ext>
            </a:extLst>
          </a:blip>
          <a:srcRect l="29033" t="28377" r="33347" b="34186"/>
          <a:stretch/>
        </p:blipFill>
        <p:spPr>
          <a:xfrm>
            <a:off x="-65275" y="7215415"/>
            <a:ext cx="3271691" cy="1810963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16E2F68-25E7-C5FB-F5DC-2431B2FA6FC3}"/>
              </a:ext>
            </a:extLst>
          </p:cNvPr>
          <p:cNvSpPr/>
          <p:nvPr/>
        </p:nvSpPr>
        <p:spPr>
          <a:xfrm>
            <a:off x="4327936" y="466546"/>
            <a:ext cx="1210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★</a:t>
            </a:r>
            <a:r>
              <a:rPr lang="ja-JP" altLang="en-US" sz="2000" cap="none" spc="0" dirty="0">
                <a:ln w="1016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アシモ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6FC2B89-D9E1-1AC9-89FB-A9106779C43E}"/>
              </a:ext>
            </a:extLst>
          </p:cNvPr>
          <p:cNvSpPr/>
          <p:nvPr/>
        </p:nvSpPr>
        <p:spPr>
          <a:xfrm>
            <a:off x="760964" y="6926761"/>
            <a:ext cx="14670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★</a:t>
            </a:r>
            <a:r>
              <a:rPr lang="ja-JP" altLang="en-US" sz="2000" cap="none" spc="0" dirty="0">
                <a:ln w="1016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フォー</a:t>
            </a:r>
            <a:endParaRPr lang="en-US" altLang="ja-JP" sz="2000" cap="none" spc="0" dirty="0">
              <a:ln w="10160">
                <a:solidFill>
                  <a:srgbClr val="008000"/>
                </a:solidFill>
                <a:prstDash val="solid"/>
              </a:ln>
              <a:solidFill>
                <a:schemeClr val="bg1"/>
              </a:solidFill>
              <a:latin typeface="ＫＦひま字キッズ" panose="02000600000000000000" pitchFamily="50" charset="-128"/>
              <a:ea typeface="ＫＦひま字キッズ" panose="02000600000000000000" pitchFamily="50" charset="-128"/>
            </a:endParaRPr>
          </a:p>
          <a:p>
            <a:pPr algn="ctr"/>
            <a:r>
              <a:rPr lang="ja-JP" altLang="en-US" sz="2000" cap="none" spc="0" dirty="0">
                <a:ln w="1016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ミュラカー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95CEC24-FDFD-9D3B-8978-3E65C328EE5B}"/>
              </a:ext>
            </a:extLst>
          </p:cNvPr>
          <p:cNvSpPr/>
          <p:nvPr/>
        </p:nvSpPr>
        <p:spPr>
          <a:xfrm>
            <a:off x="144740" y="8759066"/>
            <a:ext cx="6633705" cy="292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300" b="0" cap="none" spc="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大高商事・図書館流通センター共同事業体　発行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A94A33E-0D45-3080-6FF5-9D6D1C73585F}"/>
              </a:ext>
            </a:extLst>
          </p:cNvPr>
          <p:cNvSpPr/>
          <p:nvPr/>
        </p:nvSpPr>
        <p:spPr>
          <a:xfrm>
            <a:off x="-929" y="5646174"/>
            <a:ext cx="1261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HONDA</a:t>
            </a:r>
            <a:r>
              <a:rPr lang="ja-JP" altLang="en-US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の</a:t>
            </a:r>
            <a:r>
              <a:rPr lang="ja-JP" altLang="en-US" sz="120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方</a:t>
            </a:r>
            <a:r>
              <a:rPr lang="ja-JP" altLang="en-US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が</a:t>
            </a:r>
            <a:endParaRPr lang="en-US" altLang="ja-JP" sz="1200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r>
              <a:rPr lang="ja-JP" altLang="en-US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やさしく教えて</a:t>
            </a:r>
            <a:endParaRPr lang="en-US" altLang="ja-JP" sz="1200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r>
              <a:rPr lang="ja-JP" altLang="en-US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くれるよ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20AA297-5670-D83F-1377-2F9281EDEEDE}"/>
              </a:ext>
            </a:extLst>
          </p:cNvPr>
          <p:cNvSpPr/>
          <p:nvPr/>
        </p:nvSpPr>
        <p:spPr>
          <a:xfrm>
            <a:off x="5891691" y="5421465"/>
            <a:ext cx="954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ja-JP" altLang="en-US" sz="120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高学年も</a:t>
            </a:r>
            <a:endParaRPr lang="en-US" altLang="ja-JP" sz="120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pPr algn="r"/>
            <a:r>
              <a:rPr lang="ja-JP" altLang="en-US" sz="120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保護者同伴</a:t>
            </a:r>
            <a:endParaRPr lang="en-US" altLang="ja-JP" sz="120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pPr algn="r"/>
            <a:r>
              <a:rPr lang="en-US" altLang="ja-JP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OK</a:t>
            </a:r>
            <a:r>
              <a:rPr lang="ja-JP" altLang="en-US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！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C369C87-3A3E-D3F3-2DB2-5533C68E6A9F}"/>
              </a:ext>
            </a:extLst>
          </p:cNvPr>
          <p:cNvSpPr/>
          <p:nvPr/>
        </p:nvSpPr>
        <p:spPr>
          <a:xfrm>
            <a:off x="9610" y="2619807"/>
            <a:ext cx="9733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ハサミは</a:t>
            </a:r>
            <a:endParaRPr lang="en-US" altLang="ja-JP" sz="1200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r>
              <a:rPr lang="ja-JP" altLang="en-US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使わないよ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F4E4B0C-9F46-D977-4A77-42B40C15F9C4}"/>
              </a:ext>
            </a:extLst>
          </p:cNvPr>
          <p:cNvSpPr/>
          <p:nvPr/>
        </p:nvSpPr>
        <p:spPr>
          <a:xfrm>
            <a:off x="6054096" y="2611355"/>
            <a:ext cx="8098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ja-JP" altLang="en-US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夏休みの</a:t>
            </a:r>
            <a:endParaRPr lang="en-US" altLang="ja-JP" sz="1200" cap="none" spc="0" dirty="0">
              <a:ln w="10160">
                <a:noFill/>
                <a:prstDash val="solid"/>
              </a:ln>
              <a:solidFill>
                <a:schemeClr val="bg1"/>
              </a:solidFill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  <a:p>
            <a:pPr algn="r"/>
            <a:r>
              <a:rPr lang="ja-JP" altLang="en-US" sz="1200" cap="none" spc="0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思い出に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5CA0DDC-BA2C-EFFC-3500-4B1B6884D772}"/>
              </a:ext>
            </a:extLst>
          </p:cNvPr>
          <p:cNvSpPr/>
          <p:nvPr/>
        </p:nvSpPr>
        <p:spPr>
          <a:xfrm>
            <a:off x="2860894" y="7004859"/>
            <a:ext cx="12218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☎</a:t>
            </a:r>
            <a:r>
              <a:rPr lang="en-US" altLang="ja-JP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0287-</a:t>
            </a:r>
          </a:p>
          <a:p>
            <a:pPr algn="ctr"/>
            <a:r>
              <a:rPr lang="en-US" altLang="ja-JP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E2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92-5015</a:t>
            </a:r>
            <a:endParaRPr lang="ja-JP" altLang="en-US" b="1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E2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ＫＦひま字キッズ" panose="02000600000000000000" pitchFamily="50" charset="-128"/>
              <a:ea typeface="ＫＦひま字キッズ" panose="020006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A1336C-4B96-57AD-A821-743CAB03D710}"/>
              </a:ext>
            </a:extLst>
          </p:cNvPr>
          <p:cNvSpPr/>
          <p:nvPr/>
        </p:nvSpPr>
        <p:spPr>
          <a:xfrm>
            <a:off x="2670307" y="192403"/>
            <a:ext cx="1659429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300" dirty="0">
                <a:ln w="9525">
                  <a:noFill/>
                  <a:prstDash val="solid"/>
                </a:ln>
                <a:solidFill>
                  <a:srgbClr val="002060"/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馬頭図書館</a:t>
            </a:r>
            <a:endParaRPr lang="en-US" altLang="ja-JP" sz="2300" dirty="0">
              <a:ln w="9525">
                <a:noFill/>
                <a:prstDash val="solid"/>
              </a:ln>
              <a:solidFill>
                <a:srgbClr val="002060"/>
              </a:solidFill>
              <a:latin typeface="りいポップ角 R" panose="02000600000000000000" pitchFamily="50" charset="-128"/>
              <a:ea typeface="りいポップ角 R" panose="02000600000000000000" pitchFamily="50" charset="-128"/>
            </a:endParaRPr>
          </a:p>
          <a:p>
            <a:pPr algn="ctr"/>
            <a:r>
              <a:rPr lang="en-US" altLang="ja-JP" sz="2300" dirty="0">
                <a:ln w="9525">
                  <a:noFill/>
                  <a:prstDash val="solid"/>
                </a:ln>
                <a:solidFill>
                  <a:srgbClr val="002060"/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×</a:t>
            </a:r>
          </a:p>
          <a:p>
            <a:pPr algn="ctr"/>
            <a:r>
              <a:rPr lang="ja-JP" altLang="en-US" sz="2300" cap="none" spc="0" dirty="0">
                <a:ln w="9525">
                  <a:noFill/>
                  <a:prstDash val="solid"/>
                </a:ln>
                <a:solidFill>
                  <a:srgbClr val="002060"/>
                </a:solidFill>
                <a:latin typeface="りいポップ角 R" panose="02000600000000000000" pitchFamily="50" charset="-128"/>
                <a:ea typeface="りいポップ角 R" panose="02000600000000000000" pitchFamily="50" charset="-128"/>
              </a:rPr>
              <a:t>ＨＯＮＤＡ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D38DE77-A9E7-2646-8810-20B331E2F36D}"/>
              </a:ext>
            </a:extLst>
          </p:cNvPr>
          <p:cNvSpPr/>
          <p:nvPr/>
        </p:nvSpPr>
        <p:spPr>
          <a:xfrm>
            <a:off x="836157" y="274548"/>
            <a:ext cx="14670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★</a:t>
            </a:r>
            <a:r>
              <a:rPr lang="ja-JP" altLang="en-US" sz="2000" cap="none" spc="0" dirty="0">
                <a:ln w="1016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ワゴン</a:t>
            </a:r>
            <a:r>
              <a:rPr lang="ja-JP" altLang="en-US" sz="2000" cap="none" spc="0" dirty="0">
                <a:ln w="1016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車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95488AA0-6ABD-7C09-6E67-4FC518BD718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52348" r="43265"/>
          <a:stretch/>
        </p:blipFill>
        <p:spPr>
          <a:xfrm>
            <a:off x="412683" y="3743143"/>
            <a:ext cx="4238015" cy="98748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860B40F-0AC6-F26C-EB29-ADDD89B4E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94" b="89450" l="8946" r="92971">
                        <a14:foregroundMark x1="42812" y1="3211" x2="49521" y2="11927"/>
                        <a14:foregroundMark x1="10543" y1="50917" x2="9265" y2="60550"/>
                        <a14:foregroundMark x1="91693" y1="36239" x2="92971" y2="56881"/>
                        <a14:backgroundMark x1="12141" y1="3211" x2="14058" y2="26606"/>
                        <a14:backgroundMark x1="14058" y1="26606" x2="12141" y2="4128"/>
                        <a14:backgroundMark x1="12141" y1="15596" x2="12141" y2="33486"/>
                        <a14:backgroundMark x1="91693" y1="3211" x2="92332" y2="25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2922" y="1235568"/>
            <a:ext cx="1893494" cy="95184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F03C566-83C8-EC8B-AEA4-DB4DB782728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2813" t="-12715" r="22404" b="-20342"/>
          <a:stretch/>
        </p:blipFill>
        <p:spPr>
          <a:xfrm>
            <a:off x="2235793" y="1733807"/>
            <a:ext cx="2605315" cy="99004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DCA639F-624C-0E1A-DFFF-210D42A9870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45135"/>
          <a:stretch/>
        </p:blipFill>
        <p:spPr>
          <a:xfrm>
            <a:off x="760798" y="2338668"/>
            <a:ext cx="5617954" cy="168188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E8D33A5-841D-E4A9-3D84-3E421C925C75}"/>
              </a:ext>
            </a:extLst>
          </p:cNvPr>
          <p:cNvSpPr/>
          <p:nvPr/>
        </p:nvSpPr>
        <p:spPr>
          <a:xfrm>
            <a:off x="4986851" y="6918946"/>
            <a:ext cx="1210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★</a:t>
            </a:r>
            <a:r>
              <a:rPr lang="ja-JP" altLang="en-US" sz="2000" cap="none" spc="0" dirty="0">
                <a:ln w="1016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latin typeface="ＫＦひま字キッズ" panose="02000600000000000000" pitchFamily="50" charset="-128"/>
                <a:ea typeface="ＫＦひま字キッズ" panose="02000600000000000000" pitchFamily="50" charset="-128"/>
              </a:rPr>
              <a:t>バイク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947BD130-1100-E8F0-0FFE-296B8C10B591}"/>
              </a:ext>
            </a:extLst>
          </p:cNvPr>
          <p:cNvSpPr/>
          <p:nvPr/>
        </p:nvSpPr>
        <p:spPr>
          <a:xfrm>
            <a:off x="4600388" y="3910409"/>
            <a:ext cx="1983115" cy="702093"/>
          </a:xfrm>
          <a:prstGeom prst="roundRect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3CF4AD31-8E57-9CF3-B3A7-2186607280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5316" y="3874752"/>
            <a:ext cx="189188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323</TotalTime>
  <Words>156</Words>
  <Application>Microsoft Office PowerPoint</Application>
  <PresentationFormat>画面に合わせる (4:3)</PresentationFormat>
  <Paragraphs>52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HGP創英角ﾎﾟｯﾌﾟ体</vt:lpstr>
      <vt:lpstr>ＫＦひま字</vt:lpstr>
      <vt:lpstr>ＫＦひま字キッズ</vt:lpstr>
      <vt:lpstr>りいポップ角 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BATOU02</dc:creator>
  <cp:lastModifiedBy>BATOU02</cp:lastModifiedBy>
  <cp:revision>19</cp:revision>
  <cp:lastPrinted>2025-06-27T02:17:17Z</cp:lastPrinted>
  <dcterms:created xsi:type="dcterms:W3CDTF">2025-05-06T07:09:46Z</dcterms:created>
  <dcterms:modified xsi:type="dcterms:W3CDTF">2025-06-27T02:17:42Z</dcterms:modified>
</cp:coreProperties>
</file>